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9"/>
  </p:handoutMasterIdLst>
  <p:sldIdLst>
    <p:sldId id="264" r:id="rId2"/>
    <p:sldId id="263" r:id="rId3"/>
    <p:sldId id="265" r:id="rId4"/>
    <p:sldId id="257" r:id="rId5"/>
    <p:sldId id="262" r:id="rId6"/>
    <p:sldId id="266" r:id="rId7"/>
    <p:sldId id="267" r:id="rId8"/>
  </p:sldIdLst>
  <p:sldSz cx="15122525" cy="10693400"/>
  <p:notesSz cx="6858000" cy="9144000"/>
  <p:defaultTextStyle>
    <a:defPPr>
      <a:defRPr lang="en-US"/>
    </a:defPPr>
    <a:lvl1pPr marL="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1pPr>
    <a:lvl2pPr marL="73755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2pPr>
    <a:lvl3pPr marL="147511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3pPr>
    <a:lvl4pPr marL="221266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4pPr>
    <a:lvl5pPr marL="295022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5pPr>
    <a:lvl6pPr marL="368777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6pPr>
    <a:lvl7pPr marL="442533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7pPr>
    <a:lvl8pPr marL="516288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8pPr>
    <a:lvl9pPr marL="590044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8">
          <p15:clr>
            <a:srgbClr val="A4A3A4"/>
          </p15:clr>
        </p15:guide>
        <p15:guide id="2" pos="476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1248" y="53"/>
      </p:cViewPr>
      <p:guideLst>
        <p:guide orient="horz" pos="3368"/>
        <p:guide pos="47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BF108-6307-471F-8FBD-5595876284F0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19DF24-E8CA-44E5-9DE0-1F7C1EB7FD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3788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4190" y="3321886"/>
            <a:ext cx="12854146" cy="22921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8379" y="6059593"/>
            <a:ext cx="10585768" cy="273275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375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75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2126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50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877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4253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628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900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241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4383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63831" y="428232"/>
            <a:ext cx="3402568" cy="91240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6126" y="428232"/>
            <a:ext cx="9955662" cy="91240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9104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597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575" y="6871500"/>
            <a:ext cx="12854146" cy="2123828"/>
          </a:xfrm>
        </p:spPr>
        <p:txBody>
          <a:bodyPr anchor="t"/>
          <a:lstStyle>
            <a:lvl1pPr algn="l">
              <a:defRPr sz="65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4575" y="4532320"/>
            <a:ext cx="12854146" cy="2339180"/>
          </a:xfrm>
        </p:spPr>
        <p:txBody>
          <a:bodyPr anchor="b"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737555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475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221266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4pPr>
            <a:lvl5pPr marL="2950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5pPr>
            <a:lvl6pPr marL="368777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6pPr>
            <a:lvl7pPr marL="442533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7pPr>
            <a:lvl8pPr marL="516288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8pPr>
            <a:lvl9pPr marL="590044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4950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6126" y="2495127"/>
            <a:ext cx="6679115" cy="7057150"/>
          </a:xfrm>
        </p:spPr>
        <p:txBody>
          <a:bodyPr/>
          <a:lstStyle>
            <a:lvl1pPr>
              <a:defRPr sz="4500"/>
            </a:lvl1pPr>
            <a:lvl2pPr>
              <a:defRPr sz="39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7284" y="2495127"/>
            <a:ext cx="6679115" cy="7057150"/>
          </a:xfrm>
        </p:spPr>
        <p:txBody>
          <a:bodyPr/>
          <a:lstStyle>
            <a:lvl1pPr>
              <a:defRPr sz="4500"/>
            </a:lvl1pPr>
            <a:lvl2pPr>
              <a:defRPr sz="39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550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6126" y="2393639"/>
            <a:ext cx="6681741" cy="997555"/>
          </a:xfrm>
        </p:spPr>
        <p:txBody>
          <a:bodyPr anchor="b"/>
          <a:lstStyle>
            <a:lvl1pPr marL="0" indent="0">
              <a:buNone/>
              <a:defRPr sz="3900" b="1"/>
            </a:lvl1pPr>
            <a:lvl2pPr marL="737555" indent="0">
              <a:buNone/>
              <a:defRPr sz="3200" b="1"/>
            </a:lvl2pPr>
            <a:lvl3pPr marL="1475110" indent="0">
              <a:buNone/>
              <a:defRPr sz="2900" b="1"/>
            </a:lvl3pPr>
            <a:lvl4pPr marL="2212665" indent="0">
              <a:buNone/>
              <a:defRPr sz="2600" b="1"/>
            </a:lvl4pPr>
            <a:lvl5pPr marL="2950220" indent="0">
              <a:buNone/>
              <a:defRPr sz="2600" b="1"/>
            </a:lvl5pPr>
            <a:lvl6pPr marL="3687775" indent="0">
              <a:buNone/>
              <a:defRPr sz="2600" b="1"/>
            </a:lvl6pPr>
            <a:lvl7pPr marL="4425330" indent="0">
              <a:buNone/>
              <a:defRPr sz="2600" b="1"/>
            </a:lvl7pPr>
            <a:lvl8pPr marL="5162885" indent="0">
              <a:buNone/>
              <a:defRPr sz="2600" b="1"/>
            </a:lvl8pPr>
            <a:lvl9pPr marL="5900440" indent="0">
              <a:buNone/>
              <a:defRPr sz="2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6126" y="3391194"/>
            <a:ext cx="6681741" cy="6161082"/>
          </a:xfrm>
        </p:spPr>
        <p:txBody>
          <a:bodyPr/>
          <a:lstStyle>
            <a:lvl1pPr>
              <a:defRPr sz="3900"/>
            </a:lvl1pPr>
            <a:lvl2pPr>
              <a:defRPr sz="32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2034" y="2393639"/>
            <a:ext cx="6684366" cy="997555"/>
          </a:xfrm>
        </p:spPr>
        <p:txBody>
          <a:bodyPr anchor="b"/>
          <a:lstStyle>
            <a:lvl1pPr marL="0" indent="0">
              <a:buNone/>
              <a:defRPr sz="3900" b="1"/>
            </a:lvl1pPr>
            <a:lvl2pPr marL="737555" indent="0">
              <a:buNone/>
              <a:defRPr sz="3200" b="1"/>
            </a:lvl2pPr>
            <a:lvl3pPr marL="1475110" indent="0">
              <a:buNone/>
              <a:defRPr sz="2900" b="1"/>
            </a:lvl3pPr>
            <a:lvl4pPr marL="2212665" indent="0">
              <a:buNone/>
              <a:defRPr sz="2600" b="1"/>
            </a:lvl4pPr>
            <a:lvl5pPr marL="2950220" indent="0">
              <a:buNone/>
              <a:defRPr sz="2600" b="1"/>
            </a:lvl5pPr>
            <a:lvl6pPr marL="3687775" indent="0">
              <a:buNone/>
              <a:defRPr sz="2600" b="1"/>
            </a:lvl6pPr>
            <a:lvl7pPr marL="4425330" indent="0">
              <a:buNone/>
              <a:defRPr sz="2600" b="1"/>
            </a:lvl7pPr>
            <a:lvl8pPr marL="5162885" indent="0">
              <a:buNone/>
              <a:defRPr sz="2600" b="1"/>
            </a:lvl8pPr>
            <a:lvl9pPr marL="5900440" indent="0">
              <a:buNone/>
              <a:defRPr sz="2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2034" y="3391194"/>
            <a:ext cx="6684366" cy="6161082"/>
          </a:xfrm>
        </p:spPr>
        <p:txBody>
          <a:bodyPr/>
          <a:lstStyle>
            <a:lvl1pPr>
              <a:defRPr sz="3900"/>
            </a:lvl1pPr>
            <a:lvl2pPr>
              <a:defRPr sz="32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6286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7906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2270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27" y="425756"/>
            <a:ext cx="4975207" cy="1811937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2487" y="425756"/>
            <a:ext cx="8453912" cy="9126521"/>
          </a:xfrm>
        </p:spPr>
        <p:txBody>
          <a:bodyPr/>
          <a:lstStyle>
            <a:lvl1pPr>
              <a:defRPr sz="5200"/>
            </a:lvl1pPr>
            <a:lvl2pPr>
              <a:defRPr sz="4500"/>
            </a:lvl2pPr>
            <a:lvl3pPr>
              <a:defRPr sz="39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6127" y="2237694"/>
            <a:ext cx="4975207" cy="7314583"/>
          </a:xfrm>
        </p:spPr>
        <p:txBody>
          <a:bodyPr/>
          <a:lstStyle>
            <a:lvl1pPr marL="0" indent="0">
              <a:buNone/>
              <a:defRPr sz="2300"/>
            </a:lvl1pPr>
            <a:lvl2pPr marL="737555" indent="0">
              <a:buNone/>
              <a:defRPr sz="1900"/>
            </a:lvl2pPr>
            <a:lvl3pPr marL="1475110" indent="0">
              <a:buNone/>
              <a:defRPr sz="1600"/>
            </a:lvl3pPr>
            <a:lvl4pPr marL="2212665" indent="0">
              <a:buNone/>
              <a:defRPr sz="1500"/>
            </a:lvl4pPr>
            <a:lvl5pPr marL="2950220" indent="0">
              <a:buNone/>
              <a:defRPr sz="1500"/>
            </a:lvl5pPr>
            <a:lvl6pPr marL="3687775" indent="0">
              <a:buNone/>
              <a:defRPr sz="1500"/>
            </a:lvl6pPr>
            <a:lvl7pPr marL="4425330" indent="0">
              <a:buNone/>
              <a:defRPr sz="1500"/>
            </a:lvl7pPr>
            <a:lvl8pPr marL="5162885" indent="0">
              <a:buNone/>
              <a:defRPr sz="1500"/>
            </a:lvl8pPr>
            <a:lvl9pPr marL="590044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57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121" y="7485380"/>
            <a:ext cx="9073515" cy="883691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64121" y="955475"/>
            <a:ext cx="9073515" cy="6416040"/>
          </a:xfrm>
        </p:spPr>
        <p:txBody>
          <a:bodyPr/>
          <a:lstStyle>
            <a:lvl1pPr marL="0" indent="0">
              <a:buNone/>
              <a:defRPr sz="5200"/>
            </a:lvl1pPr>
            <a:lvl2pPr marL="737555" indent="0">
              <a:buNone/>
              <a:defRPr sz="4500"/>
            </a:lvl2pPr>
            <a:lvl3pPr marL="1475110" indent="0">
              <a:buNone/>
              <a:defRPr sz="3900"/>
            </a:lvl3pPr>
            <a:lvl4pPr marL="2212665" indent="0">
              <a:buNone/>
              <a:defRPr sz="3200"/>
            </a:lvl4pPr>
            <a:lvl5pPr marL="2950220" indent="0">
              <a:buNone/>
              <a:defRPr sz="3200"/>
            </a:lvl5pPr>
            <a:lvl6pPr marL="3687775" indent="0">
              <a:buNone/>
              <a:defRPr sz="3200"/>
            </a:lvl6pPr>
            <a:lvl7pPr marL="4425330" indent="0">
              <a:buNone/>
              <a:defRPr sz="3200"/>
            </a:lvl7pPr>
            <a:lvl8pPr marL="5162885" indent="0">
              <a:buNone/>
              <a:defRPr sz="3200"/>
            </a:lvl8pPr>
            <a:lvl9pPr marL="5900440" indent="0">
              <a:buNone/>
              <a:defRPr sz="32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64121" y="8369071"/>
            <a:ext cx="9073515" cy="1254989"/>
          </a:xfrm>
        </p:spPr>
        <p:txBody>
          <a:bodyPr/>
          <a:lstStyle>
            <a:lvl1pPr marL="0" indent="0">
              <a:buNone/>
              <a:defRPr sz="2300"/>
            </a:lvl1pPr>
            <a:lvl2pPr marL="737555" indent="0">
              <a:buNone/>
              <a:defRPr sz="1900"/>
            </a:lvl2pPr>
            <a:lvl3pPr marL="1475110" indent="0">
              <a:buNone/>
              <a:defRPr sz="1600"/>
            </a:lvl3pPr>
            <a:lvl4pPr marL="2212665" indent="0">
              <a:buNone/>
              <a:defRPr sz="1500"/>
            </a:lvl4pPr>
            <a:lvl5pPr marL="2950220" indent="0">
              <a:buNone/>
              <a:defRPr sz="1500"/>
            </a:lvl5pPr>
            <a:lvl6pPr marL="3687775" indent="0">
              <a:buNone/>
              <a:defRPr sz="1500"/>
            </a:lvl6pPr>
            <a:lvl7pPr marL="4425330" indent="0">
              <a:buNone/>
              <a:defRPr sz="1500"/>
            </a:lvl7pPr>
            <a:lvl8pPr marL="5162885" indent="0">
              <a:buNone/>
              <a:defRPr sz="1500"/>
            </a:lvl8pPr>
            <a:lvl9pPr marL="590044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923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6126" y="428232"/>
            <a:ext cx="13610273" cy="1782233"/>
          </a:xfrm>
          <a:prstGeom prst="rect">
            <a:avLst/>
          </a:prstGeom>
        </p:spPr>
        <p:txBody>
          <a:bodyPr vert="horz" lIns="147511" tIns="73756" rIns="147511" bIns="73756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6126" y="2495127"/>
            <a:ext cx="13610273" cy="7057150"/>
          </a:xfrm>
          <a:prstGeom prst="rect">
            <a:avLst/>
          </a:prstGeom>
        </p:spPr>
        <p:txBody>
          <a:bodyPr vert="horz" lIns="147511" tIns="73756" rIns="147511" bIns="737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6126" y="9911198"/>
            <a:ext cx="3528589" cy="569325"/>
          </a:xfrm>
          <a:prstGeom prst="rect">
            <a:avLst/>
          </a:prstGeom>
        </p:spPr>
        <p:txBody>
          <a:bodyPr vert="horz" lIns="147511" tIns="73756" rIns="147511" bIns="73756" rtlCol="0" anchor="ctr"/>
          <a:lstStyle>
            <a:lvl1pPr algn="l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337D4-CCBC-4F8D-9F68-6B0010E41F88}" type="datetimeFigureOut">
              <a:rPr lang="en-IN" smtClean="0"/>
              <a:t>26-10-2023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66863" y="9911198"/>
            <a:ext cx="4788800" cy="569325"/>
          </a:xfrm>
          <a:prstGeom prst="rect">
            <a:avLst/>
          </a:prstGeom>
        </p:spPr>
        <p:txBody>
          <a:bodyPr vert="horz" lIns="147511" tIns="73756" rIns="147511" bIns="73756" rtlCol="0" anchor="ctr"/>
          <a:lstStyle>
            <a:lvl1pPr algn="ct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810" y="9911198"/>
            <a:ext cx="3528589" cy="569325"/>
          </a:xfrm>
          <a:prstGeom prst="rect">
            <a:avLst/>
          </a:prstGeom>
        </p:spPr>
        <p:txBody>
          <a:bodyPr vert="horz" lIns="147511" tIns="73756" rIns="147511" bIns="73756" rtlCol="0" anchor="ctr"/>
          <a:lstStyle>
            <a:lvl1pPr algn="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29A3C-331B-4FA9-8A1F-DF051ED82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0633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75110" rtl="0" eaLnBrk="1" latinLnBrk="0" hangingPunct="1">
        <a:spcBef>
          <a:spcPct val="0"/>
        </a:spcBef>
        <a:buNone/>
        <a:defRPr sz="7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53166" indent="-553166" algn="l" defTabSz="1475110" rtl="0" eaLnBrk="1" latinLnBrk="0" hangingPunct="1">
        <a:spcBef>
          <a:spcPct val="20000"/>
        </a:spcBef>
        <a:buFont typeface="Arial" panose="020B0604020202020204" pitchFamily="34" charset="0"/>
        <a:buChar char="•"/>
        <a:defRPr sz="5200" kern="1200">
          <a:solidFill>
            <a:schemeClr val="tx1"/>
          </a:solidFill>
          <a:latin typeface="+mn-lt"/>
          <a:ea typeface="+mn-ea"/>
          <a:cs typeface="+mn-cs"/>
        </a:defRPr>
      </a:lvl1pPr>
      <a:lvl2pPr marL="1198527" indent="-460972" algn="l" defTabSz="1475110" rtl="0" eaLnBrk="1" latinLnBrk="0" hangingPunct="1">
        <a:spcBef>
          <a:spcPct val="20000"/>
        </a:spcBef>
        <a:buFont typeface="Arial" panose="020B0604020202020204" pitchFamily="34" charset="0"/>
        <a:buChar char="–"/>
        <a:defRPr sz="4500" kern="1200">
          <a:solidFill>
            <a:schemeClr val="tx1"/>
          </a:solidFill>
          <a:latin typeface="+mn-lt"/>
          <a:ea typeface="+mn-ea"/>
          <a:cs typeface="+mn-cs"/>
        </a:defRPr>
      </a:lvl2pPr>
      <a:lvl3pPr marL="1843888" indent="-368778" algn="l" defTabSz="1475110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3pPr>
      <a:lvl4pPr marL="2581443" indent="-368778" algn="l" defTabSz="1475110" rtl="0" eaLnBrk="1" latinLnBrk="0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318998" indent="-368778" algn="l" defTabSz="1475110" rtl="0" eaLnBrk="1" latinLnBrk="0" hangingPunct="1">
        <a:spcBef>
          <a:spcPct val="20000"/>
        </a:spcBef>
        <a:buFont typeface="Arial" panose="020B0604020202020204" pitchFamily="34" charset="0"/>
        <a:buChar char="»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56553" indent="-368778" algn="l" defTabSz="147511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94108" indent="-368778" algn="l" defTabSz="147511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531663" indent="-368778" algn="l" defTabSz="147511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269218" indent="-368778" algn="l" defTabSz="147511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3755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47511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21266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5022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68777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42533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16288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90044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217446" y="7578948"/>
            <a:ext cx="5688632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CONFRENCE ROOM </a:t>
            </a:r>
          </a:p>
          <a:p>
            <a:pPr algn="r"/>
            <a:r>
              <a:rPr lang="en-US" dirty="0"/>
              <a:t>                           December-2021</a:t>
            </a:r>
          </a:p>
          <a:p>
            <a:endParaRPr lang="en-US" dirty="0"/>
          </a:p>
          <a:p>
            <a:r>
              <a:rPr lang="en-US" dirty="0"/>
              <a:t>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49583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9A2BC5E-012B-4165-9751-DB2180E31619}"/>
              </a:ext>
            </a:extLst>
          </p:cNvPr>
          <p:cNvSpPr txBox="1"/>
          <p:nvPr/>
        </p:nvSpPr>
        <p:spPr>
          <a:xfrm>
            <a:off x="360462" y="666180"/>
            <a:ext cx="6840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/>
              <a:t>SITE CONDITION</a:t>
            </a:r>
            <a:endParaRPr lang="en-IN" sz="2000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D2AE541-DE24-4AE0-9BC8-3315716B8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00" y="1905824"/>
            <a:ext cx="7128934" cy="5346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1CA7CEAE-5F3B-42FD-99FF-3C405C90B2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830" y="1915156"/>
            <a:ext cx="7191825" cy="53938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56285D5-347D-40BC-84ED-C8A1178B9D95}"/>
              </a:ext>
            </a:extLst>
          </p:cNvPr>
          <p:cNvSpPr txBox="1"/>
          <p:nvPr/>
        </p:nvSpPr>
        <p:spPr>
          <a:xfrm>
            <a:off x="288454" y="7309024"/>
            <a:ext cx="1833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VIEW FROM ENTRY </a:t>
            </a:r>
            <a:endParaRPr lang="en-IN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A968936-28C8-487C-B0F2-2DF69E4C1C2C}"/>
              </a:ext>
            </a:extLst>
          </p:cNvPr>
          <p:cNvSpPr txBox="1"/>
          <p:nvPr/>
        </p:nvSpPr>
        <p:spPr>
          <a:xfrm>
            <a:off x="7700830" y="7478301"/>
            <a:ext cx="21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VIEW TOWARDS ENTRY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1556361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746A939-3020-444B-8176-5EE165E696F4}"/>
              </a:ext>
            </a:extLst>
          </p:cNvPr>
          <p:cNvSpPr txBox="1"/>
          <p:nvPr/>
        </p:nvSpPr>
        <p:spPr>
          <a:xfrm>
            <a:off x="360462" y="666180"/>
            <a:ext cx="6840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/>
              <a:t>PROPOSED SITTING ARRAGENMENT AND FLOORING</a:t>
            </a:r>
            <a:endParaRPr lang="en-IN" sz="2000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13BB9BC-706E-44BB-ACA9-3EFE1F72A2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660" y="1066290"/>
            <a:ext cx="13321204" cy="9419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99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-27268" y="522164"/>
            <a:ext cx="6840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/>
              <a:t>3D VIEW OPTION-1</a:t>
            </a:r>
            <a:endParaRPr lang="en-IN" sz="2000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7408E31-8626-40F1-9D2A-596324629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093490"/>
            <a:ext cx="15122525" cy="85064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86549DBB-975E-437C-B05B-023E346F5DC9}"/>
              </a:ext>
            </a:extLst>
          </p:cNvPr>
          <p:cNvSpPr txBox="1"/>
          <p:nvPr/>
        </p:nvSpPr>
        <p:spPr>
          <a:xfrm>
            <a:off x="0" y="9770455"/>
            <a:ext cx="2241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VIEW FROM ENTRY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254854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BBE2EC7-FFFC-46D8-BDCA-3B0FC2F31462}"/>
              </a:ext>
            </a:extLst>
          </p:cNvPr>
          <p:cNvSpPr txBox="1"/>
          <p:nvPr/>
        </p:nvSpPr>
        <p:spPr>
          <a:xfrm>
            <a:off x="-27268" y="522164"/>
            <a:ext cx="6840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/>
              <a:t>3D VIEW OPTION-1</a:t>
            </a:r>
            <a:endParaRPr lang="en-IN" sz="2000" u="sn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5E0D270-244E-4B8C-89C9-16DC5D4B13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3490"/>
            <a:ext cx="15122525" cy="85064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E39F4EF-3A20-4DA6-B1FC-5FA58B0AC55F}"/>
              </a:ext>
            </a:extLst>
          </p:cNvPr>
          <p:cNvSpPr txBox="1"/>
          <p:nvPr/>
        </p:nvSpPr>
        <p:spPr>
          <a:xfrm>
            <a:off x="0" y="9770455"/>
            <a:ext cx="2661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VIEW TOWARDS ENTRY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854046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FD82EF67-7C68-4575-B63F-9DA4781E1D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3490"/>
            <a:ext cx="15122525" cy="85064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0D725FE-5C2B-450F-9103-1B55F7461310}"/>
              </a:ext>
            </a:extLst>
          </p:cNvPr>
          <p:cNvSpPr txBox="1"/>
          <p:nvPr/>
        </p:nvSpPr>
        <p:spPr>
          <a:xfrm>
            <a:off x="-17782" y="594172"/>
            <a:ext cx="6840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/>
              <a:t>3D VIEW OPTION-2</a:t>
            </a:r>
            <a:endParaRPr lang="en-IN" sz="2000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0EC8E78-8A82-4255-B902-733FE2693AAC}"/>
              </a:ext>
            </a:extLst>
          </p:cNvPr>
          <p:cNvSpPr txBox="1"/>
          <p:nvPr/>
        </p:nvSpPr>
        <p:spPr>
          <a:xfrm>
            <a:off x="0" y="9770455"/>
            <a:ext cx="2241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VIEW FROM ENTRY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55351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8F5F2A90-B5C7-4D95-AF50-C1FABC8D0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3490"/>
            <a:ext cx="15122525" cy="85064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DFCF697-CEB3-4D5B-8D22-0622A06042AC}"/>
              </a:ext>
            </a:extLst>
          </p:cNvPr>
          <p:cNvSpPr txBox="1"/>
          <p:nvPr/>
        </p:nvSpPr>
        <p:spPr>
          <a:xfrm>
            <a:off x="0" y="9770455"/>
            <a:ext cx="2661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VIEW TOWARDS ENTRY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655043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39</Words>
  <Application>Microsoft Office PowerPoint</Application>
  <PresentationFormat>Custom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PC-012</dc:creator>
  <cp:lastModifiedBy>HP</cp:lastModifiedBy>
  <cp:revision>12</cp:revision>
  <dcterms:created xsi:type="dcterms:W3CDTF">2019-06-04T10:30:51Z</dcterms:created>
  <dcterms:modified xsi:type="dcterms:W3CDTF">2023-10-26T09:42:27Z</dcterms:modified>
</cp:coreProperties>
</file>

<file path=docProps/thumbnail.jpeg>
</file>